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fy"/>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fy" altLang="ko-KR" b="1">
                <a:solidFill>
                  <a:schemeClr val="tx1">
                    <a:lumMod val="50000"/>
                    <a:lumOff val="50000"/>
                  </a:schemeClr>
                </a:solidFill>
              </a:rPr>
              <a:t>No.16</a:t>
            </a:r>
            <a:r xmlns:a="http://schemas.openxmlformats.org/drawingml/2006/main">
              <a:rPr lang="fy" altLang="en-US" b="1">
                <a:solidFill>
                  <a:schemeClr val="tx1">
                    <a:lumMod val="50000"/>
                    <a:lumOff val="50000"/>
                  </a:schemeClr>
                </a:solidFill>
              </a:rPr>
              <a:t> </a:t>
            </a:r>
            <a:r xmlns:a="http://schemas.openxmlformats.org/drawingml/2006/main">
              <a:rPr lang="fy" altLang="ko-KR" b="1">
                <a:solidFill>
                  <a:schemeClr val="tx1">
                    <a:lumMod val="50000"/>
                    <a:lumOff val="50000"/>
                  </a:schemeClr>
                </a:solidFill>
              </a:rPr>
              <a:t>De</a:t>
            </a:r>
            <a:r xmlns:a="http://schemas.openxmlformats.org/drawingml/2006/main">
              <a:rPr lang="fy" altLang="en-US" b="1">
                <a:solidFill>
                  <a:schemeClr val="tx1">
                    <a:lumMod val="50000"/>
                    <a:lumOff val="50000"/>
                  </a:schemeClr>
                </a:solidFill>
              </a:rPr>
              <a:t> </a:t>
            </a:r>
            <a:r xmlns:a="http://schemas.openxmlformats.org/drawingml/2006/main">
              <a:rPr lang="fy" altLang="ko-KR" b="1">
                <a:solidFill>
                  <a:schemeClr val="tx1">
                    <a:lumMod val="50000"/>
                    <a:lumOff val="50000"/>
                  </a:schemeClr>
                </a:solidFill>
              </a:rPr>
              <a:t>Wurd</a:t>
            </a:r>
            <a:r xmlns:a="http://schemas.openxmlformats.org/drawingml/2006/main">
              <a:rPr lang="fy" altLang="en-US" b="1">
                <a:solidFill>
                  <a:schemeClr val="tx1">
                    <a:lumMod val="50000"/>
                    <a:lumOff val="50000"/>
                  </a:schemeClr>
                </a:solidFill>
              </a:rPr>
              <a:t> </a:t>
            </a:r>
            <a:r xmlns:a="http://schemas.openxmlformats.org/drawingml/2006/main">
              <a:rPr lang="fy" altLang="ko-KR" b="1">
                <a:solidFill>
                  <a:schemeClr val="tx1">
                    <a:lumMod val="50000"/>
                    <a:lumOff val="50000"/>
                  </a:schemeClr>
                </a:solidFill>
              </a:rPr>
              <a:t>fan</a:t>
            </a:r>
            <a:r xmlns:a="http://schemas.openxmlformats.org/drawingml/2006/main">
              <a:rPr lang="fy" altLang="en-US" b="1">
                <a:solidFill>
                  <a:schemeClr val="tx1">
                    <a:lumMod val="50000"/>
                    <a:lumOff val="50000"/>
                  </a:schemeClr>
                </a:solidFill>
              </a:rPr>
              <a:t> </a:t>
            </a:r>
            <a:r xmlns:a="http://schemas.openxmlformats.org/drawingml/2006/main">
              <a:rPr lang="fy" altLang="ko-KR" b="1">
                <a:solidFill>
                  <a:schemeClr val="tx1">
                    <a:lumMod val="50000"/>
                    <a:lumOff val="50000"/>
                  </a:schemeClr>
                </a:solidFill>
              </a:rPr>
              <a:t>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fy" altLang="ko-KR" sz="4000"/>
              <a:t>God neamde Mozes</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fy" altLang="ko-KR" sz="4000">
                <a:solidFill>
                  <a:srgbClr val="FF0000"/>
                </a:solidFill>
              </a:rPr>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fy" altLang="ko-KR" sz="3200">
                <a:solidFill>
                  <a:schemeClr val="tx1">
                    <a:lumMod val="65000"/>
                    <a:lumOff val="35000"/>
                  </a:schemeClr>
                </a:solidFill>
              </a:rPr>
              <a:t>Doe't Mozes Gods stim hearde, wat seach er?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prachtige grapevine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wolk en tonger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baarnende bush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ferdield see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fy" altLang="en-US" sz="2800">
                <a:solidFill>
                  <a:srgbClr val="FF0000"/>
                </a:solidFill>
              </a:rPr>
              <a:t>③ </a:t>
            </a:r>
            <a:r xmlns:a="http://schemas.openxmlformats.org/drawingml/2006/main">
              <a:rPr lang="fy" altLang="ko-KR" sz="2800">
                <a:solidFill>
                  <a:srgbClr val="FF0000"/>
                </a:solidFill>
              </a:rPr>
              <a:t>baarnende bush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b="1">
                <a:solidFill>
                  <a:schemeClr val="tx1">
                    <a:lumMod val="50000"/>
                    <a:lumOff val="50000"/>
                  </a:schemeClr>
                </a:solidFill>
              </a:rPr>
              <a:t>No.. 25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400"/>
              <a:t>Gideon en syn 300 mannen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Hjoed</a:t>
            </a:r>
            <a:r xmlns:a="http://schemas.openxmlformats.org/drawingml/2006/main">
              <a:rPr lang="fy" altLang="en-US" sz="4000">
                <a:solidFill>
                  <a:srgbClr val="FF0000"/>
                </a:solidFill>
              </a:rPr>
              <a:t> </a:t>
            </a:r>
            <a:r xmlns:a="http://schemas.openxmlformats.org/drawingml/2006/main">
              <a:rPr lang="fy" altLang="ko-KR" sz="4000">
                <a:solidFill>
                  <a:srgbClr val="FF0000"/>
                </a:solidFill>
              </a:rPr>
              <a:t>Wurd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t>Doe't de ingel des Heare oan Gideon ferskynde, sei er: De Heare is mei dy, machtige strider.</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Rjochters</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600">
                <a:solidFill>
                  <a:schemeClr val="tx1">
                    <a:lumMod val="65000"/>
                    <a:lumOff val="35000"/>
                  </a:schemeClr>
                </a:solidFill>
              </a:rPr>
              <a:t>De ingel des Heare ferskynde oan Gideon en sei: "God is mei dy, machtige strider." God joech him wissichheid troch dauwe en fleece.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Doe't er fertrouwen hie dat God him rôp, bruts er Baäl en syn alter ôf, dat de Israeliten oanbidden.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God sei tsjin Gideon om krigers te kiezen om Midianiten te ferslaan. Neffens Gods ynstruksje waarden mar 300 manlju útkeazen.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God joech him in prachtich plan om har oan te fallen. God liet se trompetten hawwe en lege potten mei fakkels deryn.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Nachts fierden Gideon en syn 300 mannen it plan út dat God harren joech. Se wûnen de oarloch tsjin Midianiten.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600">
                <a:solidFill>
                  <a:schemeClr val="tx1">
                    <a:lumMod val="65000"/>
                    <a:lumOff val="35000"/>
                  </a:schemeClr>
                </a:solidFill>
              </a:rPr>
              <a:t>Gideon en syn 300 manlju wûnen de oarloch tsjin tal fan Midianiten allinich troch it folgjen fan Gods oarder.</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y" altLang="ko-KR" sz="3600">
                <a:solidFill>
                  <a:schemeClr val="tx1">
                    <a:lumMod val="65000"/>
                    <a:lumOff val="35000"/>
                  </a:schemeClr>
                </a:solidFill>
              </a:rPr>
              <a:t>It geheim om te winnen yn myn libben is om te harkjen oan God.</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200"/>
              <a:t>God?</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Hy is de Almachtige God dy't in protte fijânske krêften kin ferslaan mei mar 300 man.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Wat waard net brûkt foar Gideon en syn 300 manlju om har fijân te ferslaan?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potten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swurden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fakkels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trompetten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rgbClr val="FF0000"/>
                </a:solidFill>
              </a:rPr>
              <a:t>② </a:t>
            </a:r>
            <a:r xmlns:a="http://schemas.openxmlformats.org/drawingml/2006/main">
              <a:rPr lang="fy" altLang="ko-KR" sz="2800">
                <a:solidFill>
                  <a:srgbClr val="FF0000"/>
                </a:solidFill>
              </a:rPr>
              <a:t>swurden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fy" altLang="ko-KR" sz="3600">
                <a:solidFill>
                  <a:schemeClr val="tx1">
                    <a:lumMod val="65000"/>
                    <a:lumOff val="35000"/>
                  </a:schemeClr>
                </a:solidFill>
              </a:rPr>
              <a:t>Doe't de Heare seach dat er hinnegien wie om te sjen, rôp God him</a:t>
            </a:r>
          </a:p>
          <a:p>
            <a:r xmlns:a="http://schemas.openxmlformats.org/drawingml/2006/main">
              <a:rPr lang="fy" altLang="ko-KR" sz="3600">
                <a:solidFill>
                  <a:schemeClr val="tx1">
                    <a:lumMod val="65000"/>
                    <a:lumOff val="35000"/>
                  </a:schemeClr>
                </a:solidFill>
              </a:rPr>
              <a:t>fan binnen de bosk,</a:t>
            </a:r>
          </a:p>
          <a:p>
            <a:r xmlns:a="http://schemas.openxmlformats.org/drawingml/2006/main">
              <a:rPr lang="fy" altLang="ko-KR" sz="3600">
                <a:solidFill>
                  <a:schemeClr val="tx1">
                    <a:lumMod val="65000"/>
                    <a:lumOff val="35000"/>
                  </a:schemeClr>
                </a:solidFill>
              </a:rPr>
              <a:t>"Mozes! Mozes!" En Mozes sei: Hjir bin ik.</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fy" altLang="ko-KR" sz="2800">
                <a:solidFill>
                  <a:schemeClr val="tx1">
                    <a:lumMod val="65000"/>
                    <a:lumOff val="35000"/>
                  </a:schemeClr>
                </a:solidFill>
              </a:rPr>
              <a:t>Exodus</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Hjoed</a:t>
            </a:r>
            <a:r xmlns:a="http://schemas.openxmlformats.org/drawingml/2006/main">
              <a:rPr lang="fy" altLang="en-US" sz="4000">
                <a:solidFill>
                  <a:srgbClr val="FF0000"/>
                </a:solidFill>
              </a:rPr>
              <a:t> </a:t>
            </a:r>
            <a:r xmlns:a="http://schemas.openxmlformats.org/drawingml/2006/main">
              <a:rPr lang="fy" altLang="ko-KR" sz="4000">
                <a:solidFill>
                  <a:srgbClr val="FF0000"/>
                </a:solidFill>
              </a:rPr>
              <a:t>Wurd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t>Doe't de ingel des Heare oan Gideon ferskynde, sei er: De Heare is mei dy, machtige strider.</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Rjochters</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fy" altLang="ko-KR" b="1">
                <a:solidFill>
                  <a:schemeClr val="tx1">
                    <a:lumMod val="50000"/>
                    <a:lumOff val="50000"/>
                  </a:schemeClr>
                </a:solidFill>
              </a:rPr>
              <a:t>No.. 26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fy" altLang="ko-KR" sz="4000"/>
              <a:t>Simson, in sterke strider.</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fy" altLang="ko-KR" sz="3600">
                <a:solidFill>
                  <a:schemeClr val="tx1">
                    <a:lumMod val="65000"/>
                    <a:lumOff val="35000"/>
                  </a:schemeClr>
                </a:solidFill>
              </a:rPr>
              <a:t>De frou berne in jonge en neamde him Simson. Hy groeide op en de Heare seinge him,</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fy" altLang="ko-KR" sz="2800">
                <a:solidFill>
                  <a:schemeClr val="tx1">
                    <a:lumMod val="65000"/>
                    <a:lumOff val="35000"/>
                  </a:schemeClr>
                </a:solidFill>
              </a:rPr>
              <a:t>Rjochters</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fy" altLang="ko-KR" sz="2500">
                <a:solidFill>
                  <a:schemeClr val="tx1">
                    <a:lumMod val="65000"/>
                    <a:lumOff val="35000"/>
                  </a:schemeClr>
                </a:solidFill>
              </a:rPr>
              <a:t>D'r wie in lieder mei de namme Simson ûnder de lieders fan 'e Israeliten. Hy wie in man dy't fan 'e berte ôf apart steld waard foar God.</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fy" altLang="ko-KR" sz="2400">
                <a:solidFill>
                  <a:schemeClr val="tx1">
                    <a:lumMod val="65000"/>
                    <a:lumOff val="35000"/>
                  </a:schemeClr>
                </a:solidFill>
              </a:rPr>
              <a:t>Simson wie in tige sterke strider. Fanwege Simson koene de Filistinen en de oare lannen dy't har ûnderdrukten de Israeliten net ûnderdrukke</a:t>
            </a:r>
            <a:r xmlns:a="http://schemas.openxmlformats.org/drawingml/2006/main">
              <a:rPr lang="fy" altLang="en-US" sz="2400">
                <a:solidFill>
                  <a:schemeClr val="tx1">
                    <a:lumMod val="65000"/>
                    <a:lumOff val="35000"/>
                  </a:schemeClr>
                </a:solidFill>
              </a:rPr>
              <a:t> </a:t>
            </a:r>
            <a:r xmlns:a="http://schemas.openxmlformats.org/drawingml/2006/main">
              <a:rPr lang="fy" altLang="ko-KR" sz="2400">
                <a:solidFill>
                  <a:schemeClr val="tx1">
                    <a:lumMod val="65000"/>
                    <a:lumOff val="35000"/>
                  </a:schemeClr>
                </a:solidFill>
              </a:rPr>
              <a:t>mear.</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fy" altLang="ko-KR" sz="2400">
                <a:solidFill>
                  <a:schemeClr val="tx1">
                    <a:lumMod val="65000"/>
                    <a:lumOff val="35000"/>
                  </a:schemeClr>
                </a:solidFill>
              </a:rPr>
              <a:t>Syn krêft kaam út syn hier. Mar, syn hier wie ôfskeard troch nar te wurden. Sa, hy ferlear syn macht.</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fy" altLang="ko-KR" sz="2500">
                <a:solidFill>
                  <a:schemeClr val="tx1">
                    <a:lumMod val="65000"/>
                    <a:lumOff val="35000"/>
                  </a:schemeClr>
                </a:solidFill>
              </a:rPr>
              <a:t>Simson waard yn beslach naam en waard lake troch de fijân. Hy hie der spyt fan dat er ferrifele waard troch arrogânsje.</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fy" altLang="ko-KR" sz="2500">
                <a:solidFill>
                  <a:schemeClr val="tx1">
                    <a:lumMod val="65000"/>
                    <a:lumOff val="35000"/>
                  </a:schemeClr>
                </a:solidFill>
              </a:rPr>
              <a:t>Simson bea ta God om him as lêste te fersterkjen. God antwurde syn gebed en joech him úteinlik macht.</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y" altLang="ko-KR" sz="4000">
                <a:solidFill>
                  <a:srgbClr val="FF0000"/>
                </a:solidFill>
              </a:rPr>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fy" altLang="ko-KR" sz="3200">
                <a:solidFill>
                  <a:schemeClr val="tx1">
                    <a:lumMod val="65000"/>
                    <a:lumOff val="35000"/>
                  </a:schemeClr>
                </a:solidFill>
              </a:rPr>
              <a:t>Simson wie in man dy't in spesjale genede en ropping fan God krige.</a:t>
            </a:r>
            <a:r xmlns:a="http://schemas.openxmlformats.org/drawingml/2006/main">
              <a:rPr lang="fy"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fy" altLang="ko-KR" sz="3200">
                <a:solidFill>
                  <a:schemeClr val="tx1">
                    <a:lumMod val="65000"/>
                    <a:lumOff val="35000"/>
                  </a:schemeClr>
                </a:solidFill>
              </a:rPr>
              <a:t>Mar, fanwegen syn arrogânsje,</a:t>
            </a:r>
          </a:p>
          <a:p>
            <a:pPr xmlns:a="http://schemas.openxmlformats.org/drawingml/2006/main" algn="ctr"/>
            <a:r xmlns:a="http://schemas.openxmlformats.org/drawingml/2006/main">
              <a:rPr lang="fy" altLang="ko-KR" sz="3200">
                <a:solidFill>
                  <a:schemeClr val="tx1">
                    <a:lumMod val="65000"/>
                    <a:lumOff val="35000"/>
                  </a:schemeClr>
                </a:solidFill>
              </a:rPr>
              <a:t>hy ferlear se allegearre.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y" altLang="ko-KR" sz="3200">
                <a:solidFill>
                  <a:schemeClr val="tx1">
                    <a:lumMod val="65000"/>
                    <a:lumOff val="35000"/>
                  </a:schemeClr>
                </a:solidFill>
              </a:rPr>
              <a:t>Wy binne ek Gods leafste bern dy't Gods genede en missy krigen hawwe.</a:t>
            </a:r>
            <a:r xmlns:a="http://schemas.openxmlformats.org/drawingml/2006/main">
              <a:rPr lang="fy"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y" altLang="ko-KR" sz="3200">
                <a:solidFill>
                  <a:schemeClr val="tx1">
                    <a:lumMod val="65000"/>
                    <a:lumOff val="35000"/>
                  </a:schemeClr>
                </a:solidFill>
              </a:rPr>
              <a:t>Dêrom moatte wy nederje foar it Wurd fan God.</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fy" altLang="ko-KR" sz="3200"/>
              <a:t>God?</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fy"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fy" altLang="ko-KR" sz="3600">
                <a:solidFill>
                  <a:schemeClr val="tx1">
                    <a:lumMod val="65000"/>
                    <a:lumOff val="35000"/>
                  </a:schemeClr>
                </a:solidFill>
              </a:rPr>
              <a:t>God harket nei en beantwurdet ús serieuze en wiere gebeden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b="1">
                <a:solidFill>
                  <a:schemeClr val="tx1">
                    <a:lumMod val="50000"/>
                    <a:lumOff val="50000"/>
                  </a:schemeClr>
                </a:solidFill>
              </a:rPr>
              <a:t>Nee.</a:t>
            </a:r>
            <a:r xmlns:a="http://schemas.openxmlformats.org/drawingml/2006/main">
              <a:rPr lang="fy" altLang="en-US" b="1">
                <a:solidFill>
                  <a:schemeClr val="tx1">
                    <a:lumMod val="50000"/>
                    <a:lumOff val="50000"/>
                  </a:schemeClr>
                </a:solidFill>
              </a:rPr>
              <a:t> </a:t>
            </a:r>
            <a:r xmlns:a="http://schemas.openxmlformats.org/drawingml/2006/main">
              <a:rPr lang="fy" altLang="ko-KR" b="1">
                <a:solidFill>
                  <a:schemeClr val="tx1">
                    <a:lumMod val="50000"/>
                    <a:lumOff val="50000"/>
                  </a:schemeClr>
                </a:solidFill>
              </a:rPr>
              <a:t>17</a:t>
            </a:r>
            <a:r xmlns:a="http://schemas.openxmlformats.org/drawingml/2006/main">
              <a:rPr lang="fy" altLang="en-US" b="1">
                <a:solidFill>
                  <a:schemeClr val="tx1">
                    <a:lumMod val="50000"/>
                    <a:lumOff val="50000"/>
                  </a:schemeClr>
                </a:solidFill>
              </a:rPr>
              <a:t> </a:t>
            </a:r>
            <a:r xmlns:a="http://schemas.openxmlformats.org/drawingml/2006/main">
              <a:rPr lang="fy" altLang="ko-KR" b="1">
                <a:solidFill>
                  <a:schemeClr val="tx1">
                    <a:lumMod val="50000"/>
                    <a:lumOff val="50000"/>
                  </a:schemeClr>
                </a:solidFill>
              </a:rPr>
              <a:t>De</a:t>
            </a:r>
            <a:r xmlns:a="http://schemas.openxmlformats.org/drawingml/2006/main">
              <a:rPr lang="fy" altLang="en-US" b="1">
                <a:solidFill>
                  <a:schemeClr val="tx1">
                    <a:lumMod val="50000"/>
                    <a:lumOff val="50000"/>
                  </a:schemeClr>
                </a:solidFill>
              </a:rPr>
              <a:t> </a:t>
            </a:r>
            <a:r xmlns:a="http://schemas.openxmlformats.org/drawingml/2006/main">
              <a:rPr lang="fy" altLang="ko-KR" b="1">
                <a:solidFill>
                  <a:schemeClr val="tx1">
                    <a:lumMod val="50000"/>
                    <a:lumOff val="50000"/>
                  </a:schemeClr>
                </a:solidFill>
              </a:rPr>
              <a:t>Wurd</a:t>
            </a:r>
            <a:r xmlns:a="http://schemas.openxmlformats.org/drawingml/2006/main">
              <a:rPr lang="fy" altLang="en-US" b="1">
                <a:solidFill>
                  <a:schemeClr val="tx1">
                    <a:lumMod val="50000"/>
                    <a:lumOff val="50000"/>
                  </a:schemeClr>
                </a:solidFill>
              </a:rPr>
              <a:t> </a:t>
            </a:r>
            <a:r xmlns:a="http://schemas.openxmlformats.org/drawingml/2006/main">
              <a:rPr lang="fy" altLang="ko-KR" b="1">
                <a:solidFill>
                  <a:schemeClr val="tx1">
                    <a:lumMod val="50000"/>
                    <a:lumOff val="50000"/>
                  </a:schemeClr>
                </a:solidFill>
              </a:rPr>
              <a:t>fan</a:t>
            </a:r>
            <a:r xmlns:a="http://schemas.openxmlformats.org/drawingml/2006/main">
              <a:rPr lang="fy" altLang="en-US" b="1">
                <a:solidFill>
                  <a:schemeClr val="tx1">
                    <a:lumMod val="50000"/>
                    <a:lumOff val="50000"/>
                  </a:schemeClr>
                </a:solidFill>
              </a:rPr>
              <a:t> </a:t>
            </a:r>
            <a:r xmlns:a="http://schemas.openxmlformats.org/drawingml/2006/main">
              <a:rPr lang="fy" altLang="ko-KR" b="1">
                <a:solidFill>
                  <a:schemeClr val="tx1">
                    <a:lumMod val="50000"/>
                    <a:lumOff val="50000"/>
                  </a:schemeClr>
                </a:solidFill>
              </a:rPr>
              <a:t>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400"/>
              <a:t>Tsien rampen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fy" altLang="ko-KR" sz="4000">
                <a:solidFill>
                  <a:srgbClr val="FF0000"/>
                </a:solidFill>
              </a:rPr>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fy" altLang="ko-KR" sz="3600">
                <a:solidFill>
                  <a:schemeClr val="tx1">
                    <a:lumMod val="65000"/>
                    <a:lumOff val="35000"/>
                  </a:schemeClr>
                </a:solidFill>
              </a:rPr>
              <a:t>Wêr kaam Simson syn macht wei?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hier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earm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skonk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each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fy" altLang="en-US" sz="2800">
                <a:solidFill>
                  <a:srgbClr val="FF0000"/>
                </a:solidFill>
              </a:rPr>
              <a:t>① </a:t>
            </a:r>
            <a:r xmlns:a="http://schemas.openxmlformats.org/drawingml/2006/main">
              <a:rPr lang="fy" altLang="ko-KR" sz="2800">
                <a:solidFill>
                  <a:srgbClr val="FF0000"/>
                </a:solidFill>
              </a:rPr>
              <a:t>hier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fy" altLang="ko-KR" sz="3600">
                <a:solidFill>
                  <a:schemeClr val="tx1">
                    <a:lumMod val="65000"/>
                    <a:lumOff val="35000"/>
                  </a:schemeClr>
                </a:solidFill>
              </a:rPr>
              <a:t>De frou berne in jonge en neamde him Simson. Hy groeide op en de Heare seinge him,</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fy" altLang="ko-KR" sz="2800">
                <a:solidFill>
                  <a:schemeClr val="tx1">
                    <a:lumMod val="65000"/>
                    <a:lumOff val="35000"/>
                  </a:schemeClr>
                </a:solidFill>
              </a:rPr>
              <a:t>Rjochters</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b="1">
                <a:solidFill>
                  <a:schemeClr val="tx1">
                    <a:lumMod val="50000"/>
                    <a:lumOff val="50000"/>
                  </a:schemeClr>
                </a:solidFill>
              </a:rPr>
              <a:t>No.. 27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600"/>
              <a:t>Ruth, in frou fan nobele karakter</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bg1">
                    <a:lumMod val="50000"/>
                  </a:schemeClr>
                </a:solidFill>
              </a:rPr>
              <a:t>Jo folk sil myn folk wêze en jo God myn God.</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Ruth</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In joadske frou, Naomi hie twa soannen dy't trouden mei heidenen. Mar, har twa soannen stoaren. Sa, hja bleau efterlitten mei har twa widdo skoandochters.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Naomi besleat werom te kearen nei har hûs yn Juda. Se sei tsjin har twa skoandochters om nei hûs te gean. Mar, har twadde skoandochter gie net werom nei har wenplak, mar folge har skoanmem om yn Juda te wenjen.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Ruth moast it oerbliuwende nôt ophelje om by Naomi te wenjen, want se hie gjin man om in húshâlding te behearjen.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Se helle it oerbliuwende nôt tafallich op in fjild fan Boaz. Boaz tocht dat se in foarname frou wie en hy troude mei Ruth.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400">
                <a:solidFill>
                  <a:schemeClr val="tx1">
                    <a:lumMod val="65000"/>
                    <a:lumOff val="35000"/>
                  </a:schemeClr>
                </a:solidFill>
              </a:rPr>
              <a:t>Boaz krige Ruth en Naomi as famylje en libbe in lokkich libben. Yn 'e takomst kamen kening David en Jezus út 'e line fan Boaz en Ruth.</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600">
                <a:solidFill>
                  <a:schemeClr val="tx1">
                    <a:lumMod val="65000"/>
                    <a:lumOff val="35000"/>
                  </a:schemeClr>
                </a:solidFill>
              </a:rPr>
              <a:t>Ruth wie in heiden. Hja wie in goede en oprjochte frou en tsjinne har skoanmem goed.</a:t>
            </a:r>
          </a:p>
          <a:p>
            <a:pPr xmlns:a="http://schemas.openxmlformats.org/drawingml/2006/main" algn="ctr"/>
            <a:r xmlns:a="http://schemas.openxmlformats.org/drawingml/2006/main">
              <a:rPr lang="fy" altLang="ko-KR" sz="3600">
                <a:solidFill>
                  <a:schemeClr val="tx1">
                    <a:lumMod val="65000"/>
                    <a:lumOff val="35000"/>
                  </a:schemeClr>
                </a:solidFill>
              </a:rPr>
              <a:t>Sa, se wie segene.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y" altLang="ko-KR" sz="3600">
                <a:solidFill>
                  <a:schemeClr val="tx1">
                    <a:lumMod val="65000"/>
                    <a:lumOff val="35000"/>
                  </a:schemeClr>
                </a:solidFill>
              </a:rPr>
              <a:t>Wy moatte ek ús buorlju helpe</a:t>
            </a:r>
          </a:p>
          <a:p>
            <a:pPr xmlns:a="http://schemas.openxmlformats.org/drawingml/2006/main" algn="ctr"/>
            <a:r xmlns:a="http://schemas.openxmlformats.org/drawingml/2006/main">
              <a:rPr lang="fy" altLang="ko-KR" sz="3600">
                <a:solidFill>
                  <a:schemeClr val="tx1">
                    <a:lumMod val="65000"/>
                    <a:lumOff val="35000"/>
                  </a:schemeClr>
                </a:solidFill>
              </a:rPr>
              <a:t>en oanbidde God</a:t>
            </a:r>
          </a:p>
          <a:p>
            <a:pPr xmlns:a="http://schemas.openxmlformats.org/drawingml/2006/main" algn="ctr"/>
            <a:r xmlns:a="http://schemas.openxmlformats.org/drawingml/2006/main">
              <a:rPr lang="fy" altLang="ko-KR" sz="3600">
                <a:solidFill>
                  <a:schemeClr val="tx1">
                    <a:lumMod val="65000"/>
                    <a:lumOff val="35000"/>
                  </a:schemeClr>
                </a:solidFill>
              </a:rPr>
              <a:t>mei goed en oprjocht hert.</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fy" altLang="ko-KR" sz="3600">
                <a:solidFill>
                  <a:schemeClr val="tx1">
                    <a:lumMod val="65000"/>
                    <a:lumOff val="35000"/>
                  </a:schemeClr>
                </a:solidFill>
              </a:rPr>
              <a:t>En de Egyptners sille witte dat Ik de Heare bin, as Ik myn hân útstrik tsjin Egypte en de Israeliten derút helje.</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Exodus</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200"/>
              <a:t>God?</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God sjocht net nei it uterlik, mar sjocht nei it hert.</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Wêrom kaam Naomi werom fan Moäb nei Juda?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om't se siik waard..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om't har man stoar..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om't har twa soannen stoaren..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om't se har famylje moetsje woe..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rgbClr val="FF0000"/>
                </a:solidFill>
              </a:rPr>
              <a:t>③ </a:t>
            </a:r>
            <a:r xmlns:a="http://schemas.openxmlformats.org/drawingml/2006/main">
              <a:rPr lang="fy" altLang="ko-KR" sz="2800">
                <a:solidFill>
                  <a:srgbClr val="FF0000"/>
                </a:solidFill>
              </a:rPr>
              <a:t>om't har twa soannen stoaren..</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bg1">
                    <a:lumMod val="50000"/>
                  </a:schemeClr>
                </a:solidFill>
              </a:rPr>
              <a:t>Jo folk sil myn folk wêze en jo God myn God.</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Ruth</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b="1">
                <a:solidFill>
                  <a:schemeClr val="tx1">
                    <a:lumMod val="50000"/>
                    <a:lumOff val="50000"/>
                  </a:schemeClr>
                </a:solidFill>
              </a:rPr>
              <a:t>No.. 28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400"/>
              <a:t>Hannah's Gebed</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En de jonge Samuël groeide fierder yn stal en yn genede by de Heare en by de minsken.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1 Samuël</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Hannah hie gjin soan. Dat, se wie sa tryst dat se ta God bea. "O, Heit God, as jo my in soan jouwe, sil ik him foar jo jaan foar alle dagen fan syn libben."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God tocht oan har gebed en joech Hanna in soan mei de namme Samuël.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Hanna joech har soan om God yn 'e timpel te oanbidden lykas se earder bea.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Samuël wenne yn 'e timpel en oanbidde God. Hy krige in protte genede fan minsken en God.</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400">
                <a:solidFill>
                  <a:schemeClr val="tx1">
                    <a:lumMod val="65000"/>
                    <a:lumOff val="35000"/>
                  </a:schemeClr>
                </a:solidFill>
              </a:rPr>
              <a:t>Lytse Samuel groeide goed op ta in jonge jonge. Doe, letter, waard hy in profeet dy't harke nei Gods stim.</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Mozes fertelde Gods befel oan de Egyptyske kening, Farao. "Dit is wat de Heare seit: Lit myn folk gean, dat se my oanbidde."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200">
                <a:solidFill>
                  <a:schemeClr val="tx1">
                    <a:lumMod val="65000"/>
                    <a:lumOff val="35000"/>
                  </a:schemeClr>
                </a:solidFill>
              </a:rPr>
              <a:t>God harke nei it hiele gebed fan Hanna, tocht oan har en antwurde it folslein.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y" altLang="ko-KR" sz="3200">
                <a:solidFill>
                  <a:schemeClr val="tx1">
                    <a:lumMod val="65000"/>
                    <a:lumOff val="35000"/>
                  </a:schemeClr>
                </a:solidFill>
              </a:rPr>
              <a:t>God harket nei al ús gebed.</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y" altLang="ko-KR" sz="3200">
                <a:solidFill>
                  <a:schemeClr val="tx1">
                    <a:lumMod val="65000"/>
                    <a:lumOff val="35000"/>
                  </a:schemeClr>
                </a:solidFill>
              </a:rPr>
              <a:t>Dêrom moatte wy bidde</a:t>
            </a:r>
          </a:p>
          <a:p>
            <a:pPr xmlns:a="http://schemas.openxmlformats.org/drawingml/2006/main" algn="ctr"/>
            <a:r xmlns:a="http://schemas.openxmlformats.org/drawingml/2006/main">
              <a:rPr lang="fy" altLang="ko-KR" sz="3200">
                <a:solidFill>
                  <a:schemeClr val="tx1">
                    <a:lumMod val="65000"/>
                    <a:lumOff val="35000"/>
                  </a:schemeClr>
                </a:solidFill>
              </a:rPr>
              <a:t>serieus en earlik.</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200"/>
              <a:t>God?</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God harke ús gebed en antwurde trou.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Hjoed</a:t>
            </a:r>
            <a:r xmlns:a="http://schemas.openxmlformats.org/drawingml/2006/main">
              <a:rPr lang="fy" altLang="en-US" sz="4000">
                <a:solidFill>
                  <a:srgbClr val="FF0000"/>
                </a:solidFill>
              </a:rPr>
              <a:t> </a:t>
            </a:r>
            <a:r xmlns:a="http://schemas.openxmlformats.org/drawingml/2006/main">
              <a:rPr lang="fy" altLang="ko-KR" sz="4000">
                <a:solidFill>
                  <a:srgbClr val="FF0000"/>
                </a:solidFill>
              </a:rPr>
              <a:t>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Wêrom wie Hanna sa tryst?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fanwege maagpijn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fanwege gjin jild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fanwege gjin soan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om't se ûnsjoch wie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rgbClr val="FF0000"/>
                </a:solidFill>
              </a:rPr>
              <a:t>③ </a:t>
            </a:r>
            <a:r xmlns:a="http://schemas.openxmlformats.org/drawingml/2006/main">
              <a:rPr lang="fy" altLang="ko-KR" sz="2800">
                <a:solidFill>
                  <a:srgbClr val="FF0000"/>
                </a:solidFill>
              </a:rPr>
              <a:t>fanwege gjin soan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En de jonge Samuël groeide fierder yn stal en yn genede by de Heare en by de minsken.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1 Samuël</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b="1">
                <a:solidFill>
                  <a:schemeClr val="tx1">
                    <a:lumMod val="50000"/>
                    <a:lumOff val="50000"/>
                  </a:schemeClr>
                </a:solidFill>
              </a:rPr>
              <a:t>Nee.</a:t>
            </a:r>
            <a:r xmlns:a="http://schemas.openxmlformats.org/drawingml/2006/main">
              <a:rPr lang="fy" altLang="en-US" b="1">
                <a:solidFill>
                  <a:schemeClr val="tx1">
                    <a:lumMod val="50000"/>
                    <a:lumOff val="50000"/>
                  </a:schemeClr>
                </a:solidFill>
              </a:rPr>
              <a:t> </a:t>
            </a:r>
            <a:r xmlns:a="http://schemas.openxmlformats.org/drawingml/2006/main">
              <a:rPr lang="fy" altLang="ko-KR" b="1">
                <a:solidFill>
                  <a:schemeClr val="tx1">
                    <a:lumMod val="50000"/>
                    <a:lumOff val="50000"/>
                  </a:schemeClr>
                </a:solidFill>
              </a:rPr>
              <a:t>29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400"/>
              <a:t>Kening Saul, de earste kening fan Israel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De Heare antwirde: Harkje nei hjar en jou harren in kening. Do sei Samuël tsjin de mannen fen Israël: Gean elk werom nei syn stêd.</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1 Samuël</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"Wy hawwe in kening nedich!" It folk fan Israel frege om in kening foar har te jaan oan Samuël.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"Ik sil har in kening jaan sa't se fregen." God antwurde Samuël.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God stjoerde Saul nei Samuël. God liet Samuël oalje op syn holle skine om in kening fan Israel te wurden.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"Dit is ús lieder, Saul." Samuël liet de Israeliten witte dat God Saul as lieder fan Israel beneamd hie.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"Echt net! Wa is God? Ik bin in god" Farao wegere it heul sterk.</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400">
                <a:solidFill>
                  <a:schemeClr val="tx1">
                    <a:lumMod val="65000"/>
                    <a:lumOff val="35000"/>
                  </a:schemeClr>
                </a:solidFill>
              </a:rPr>
              <a:t>Yn 't earstoan liedde Saul de Israeliten goed mei it trou folgjen fan Gods wil. Hy waard lykwols in minne kening dy't Gods wil ferriede fanwegen syn arrogânsje en grutsk.</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600">
                <a:solidFill>
                  <a:schemeClr val="tx1">
                    <a:lumMod val="65000"/>
                    <a:lumOff val="35000"/>
                  </a:schemeClr>
                </a:solidFill>
              </a:rPr>
              <a:t>Saul wie earst beskieden.</a:t>
            </a:r>
          </a:p>
          <a:p>
            <a:pPr xmlns:a="http://schemas.openxmlformats.org/drawingml/2006/main" algn="ctr"/>
            <a:r xmlns:a="http://schemas.openxmlformats.org/drawingml/2006/main">
              <a:rPr lang="fy" altLang="ko-KR" sz="3600">
                <a:solidFill>
                  <a:schemeClr val="tx1">
                    <a:lumMod val="65000"/>
                    <a:lumOff val="35000"/>
                  </a:schemeClr>
                </a:solidFill>
              </a:rPr>
              <a:t>Lykwols, neidat hy kening waard,</a:t>
            </a:r>
          </a:p>
          <a:p>
            <a:pPr xmlns:a="http://schemas.openxmlformats.org/drawingml/2006/main" algn="ctr"/>
            <a:r xmlns:a="http://schemas.openxmlformats.org/drawingml/2006/main">
              <a:rPr lang="fy" altLang="ko-KR" sz="3600">
                <a:solidFill>
                  <a:schemeClr val="tx1">
                    <a:lumMod val="65000"/>
                    <a:lumOff val="35000"/>
                  </a:schemeClr>
                </a:solidFill>
              </a:rPr>
              <a:t>hy hearde Gods wil net mear.</a:t>
            </a:r>
          </a:p>
          <a:p>
            <a:pPr xmlns:a="http://schemas.openxmlformats.org/drawingml/2006/main" algn="ctr"/>
            <a:r xmlns:a="http://schemas.openxmlformats.org/drawingml/2006/main">
              <a:rPr lang="fy" altLang="ko-KR" sz="3600">
                <a:solidFill>
                  <a:schemeClr val="tx1">
                    <a:lumMod val="65000"/>
                    <a:lumOff val="35000"/>
                  </a:schemeClr>
                </a:solidFill>
              </a:rPr>
              <a:t>Hy waard arrogant en habsucht.</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y" altLang="ko-KR" sz="3600">
                <a:solidFill>
                  <a:schemeClr val="tx1">
                    <a:lumMod val="65000"/>
                    <a:lumOff val="35000"/>
                  </a:schemeClr>
                </a:solidFill>
              </a:rPr>
              <a:t>Jo moatte kontinu nederich wêze as jo Heit God jo opheft.</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200"/>
              <a:t>God?</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God hâldt fan de nederige,</a:t>
            </a:r>
          </a:p>
          <a:p>
            <a:r xmlns:a="http://schemas.openxmlformats.org/drawingml/2006/main">
              <a:rPr lang="fy" altLang="ko-KR" sz="3600">
                <a:solidFill>
                  <a:schemeClr val="tx1">
                    <a:lumMod val="65000"/>
                    <a:lumOff val="35000"/>
                  </a:schemeClr>
                </a:solidFill>
              </a:rPr>
              <a:t>mar fersmyt de grutske.</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Wat fregen de Israeliten oan Samuël?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iten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kening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It Wurd fan God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hûs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rgbClr val="FF0000"/>
                </a:solidFill>
              </a:rPr>
              <a:t>② </a:t>
            </a:r>
            <a:r xmlns:a="http://schemas.openxmlformats.org/drawingml/2006/main">
              <a:rPr lang="fy" altLang="ko-KR" sz="2800">
                <a:solidFill>
                  <a:srgbClr val="FF0000"/>
                </a:solidFill>
              </a:rPr>
              <a:t>kening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De Heare antwirde: Harkje nei hjar en jou harren in kening. Do sei Samuël tsjin de mannen fen Israël: Gean elk werom nei syn stêd.</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1 Samuël</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b="1">
                <a:solidFill>
                  <a:schemeClr val="tx1">
                    <a:lumMod val="50000"/>
                    <a:lumOff val="50000"/>
                  </a:schemeClr>
                </a:solidFill>
              </a:rPr>
              <a:t>Nee.</a:t>
            </a:r>
            <a:r xmlns:a="http://schemas.openxmlformats.org/drawingml/2006/main">
              <a:rPr lang="fy" altLang="en-US" b="1">
                <a:solidFill>
                  <a:schemeClr val="tx1">
                    <a:lumMod val="50000"/>
                    <a:lumOff val="50000"/>
                  </a:schemeClr>
                </a:solidFill>
              </a:rPr>
              <a:t> </a:t>
            </a:r>
            <a:r xmlns:a="http://schemas.openxmlformats.org/drawingml/2006/main">
              <a:rPr lang="fy" altLang="ko-KR" b="1">
                <a:solidFill>
                  <a:schemeClr val="tx1">
                    <a:lumMod val="50000"/>
                    <a:lumOff val="50000"/>
                  </a:schemeClr>
                </a:solidFill>
              </a:rPr>
              <a:t>30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t>Jonge jonge, David dy't Goliath fermoarde</a:t>
            </a:r>
            <a:r xmlns:a="http://schemas.openxmlformats.org/drawingml/2006/main">
              <a:rPr lang="fy"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David sei tsjin de Filistyn: Jo komme tsjin my mei swurd en spear en spies, mar ik kom tsjin jo yn 'e namme fan' e Heare, de Almachtige, de God fan 'e legers fan Israel, dy't jo hawwe taret.</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1 Samuël</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500">
                <a:solidFill>
                  <a:schemeClr val="tx1">
                    <a:lumMod val="65000"/>
                    <a:lumOff val="35000"/>
                  </a:schemeClr>
                </a:solidFill>
              </a:rPr>
              <a:t>D'r wie in gigantyske soldaat mei de namme Goliath yn it Filistynske kamp. Hy beledige Gods namme mei it begjinnen fan in gefjocht.</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400">
                <a:solidFill>
                  <a:schemeClr val="tx1">
                    <a:lumMod val="65000"/>
                    <a:lumOff val="35000"/>
                  </a:schemeClr>
                </a:solidFill>
              </a:rPr>
              <a:t>Nimmen doarde tsjin him te fjochtsjen, om't er him bang hie.</a:t>
            </a:r>
          </a:p>
          <a:p>
            <a:r xmlns:a="http://schemas.openxmlformats.org/drawingml/2006/main">
              <a:rPr lang="fy" altLang="ko-KR" sz="2400">
                <a:solidFill>
                  <a:schemeClr val="tx1">
                    <a:lumMod val="65000"/>
                    <a:lumOff val="35000"/>
                  </a:schemeClr>
                </a:solidFill>
              </a:rPr>
              <a:t>Doe sei David, jonge jonge, tsjin kening Saul: Ik sil gean en tsjin him fjochtsje.</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'Ik kin him ferslaan as God mei my is.'</a:t>
            </a:r>
          </a:p>
          <a:p>
            <a:r xmlns:a="http://schemas.openxmlformats.org/drawingml/2006/main">
              <a:rPr lang="fy" altLang="ko-KR" sz="2800">
                <a:solidFill>
                  <a:schemeClr val="tx1">
                    <a:lumMod val="65000"/>
                    <a:lumOff val="35000"/>
                  </a:schemeClr>
                </a:solidFill>
              </a:rPr>
              <a:t>David kaam Goliat oan mei fiif glêde stiennen.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Mozes bea ta God. "Hear, lit my asjebleaft witte wat jo fan no ôf sille dwaan."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500">
                <a:solidFill>
                  <a:schemeClr val="tx1">
                    <a:lumMod val="65000"/>
                    <a:lumOff val="35000"/>
                  </a:schemeClr>
                </a:solidFill>
              </a:rPr>
              <a:t>David sei tsjin Goliat, dy't tsjin him kaem mei swurd en spear. "Ik fjochtsje tsjin jo yn 'e namme fan' e Heare God!"</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600">
                <a:solidFill>
                  <a:schemeClr val="tx1">
                    <a:lumMod val="65000"/>
                    <a:lumOff val="35000"/>
                  </a:schemeClr>
                </a:solidFill>
              </a:rPr>
              <a:t>David smiet in stien en sloech Goliat op syn foarholle.</a:t>
            </a:r>
          </a:p>
          <a:p>
            <a:r xmlns:a="http://schemas.openxmlformats.org/drawingml/2006/main">
              <a:rPr lang="fy" altLang="ko-KR" sz="2600">
                <a:solidFill>
                  <a:schemeClr val="tx1">
                    <a:lumMod val="65000"/>
                    <a:lumOff val="35000"/>
                  </a:schemeClr>
                </a:solidFill>
              </a:rPr>
              <a:t>David krige de oerwinning oer dizze striid mei Gods help.</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200">
                <a:solidFill>
                  <a:schemeClr val="tx1">
                    <a:lumMod val="65000"/>
                    <a:lumOff val="35000"/>
                  </a:schemeClr>
                </a:solidFill>
              </a:rPr>
              <a:t>Israelyske soldaten wiene bang</a:t>
            </a:r>
            <a:r xmlns:a="http://schemas.openxmlformats.org/drawingml/2006/main">
              <a:rPr lang="fy" altLang="en-US" sz="3200">
                <a:solidFill>
                  <a:schemeClr val="tx1">
                    <a:lumMod val="65000"/>
                    <a:lumOff val="35000"/>
                  </a:schemeClr>
                </a:solidFill>
              </a:rPr>
              <a:t> </a:t>
            </a:r>
            <a:r xmlns:a="http://schemas.openxmlformats.org/drawingml/2006/main">
              <a:rPr lang="fy" altLang="ko-KR" sz="3200">
                <a:solidFill>
                  <a:schemeClr val="tx1">
                    <a:lumMod val="65000"/>
                    <a:lumOff val="35000"/>
                  </a:schemeClr>
                </a:solidFill>
              </a:rPr>
              <a:t>fan reus Goliath. Se wiene bang foar him.</a:t>
            </a:r>
          </a:p>
          <a:p>
            <a:pPr xmlns:a="http://schemas.openxmlformats.org/drawingml/2006/main" algn="ctr"/>
            <a:r xmlns:a="http://schemas.openxmlformats.org/drawingml/2006/main">
              <a:rPr lang="fy" altLang="ko-KR" sz="3200">
                <a:solidFill>
                  <a:schemeClr val="tx1">
                    <a:lumMod val="65000"/>
                    <a:lumOff val="35000"/>
                  </a:schemeClr>
                </a:solidFill>
              </a:rPr>
              <a:t>David, dy't leaude yn Gods beskerming, focht lykwols moedich tsjin him en fersloech him.</a:t>
            </a:r>
          </a:p>
          <a:p>
            <a:pPr xmlns:a="http://schemas.openxmlformats.org/drawingml/2006/main" algn="ctr"/>
            <a:r xmlns:a="http://schemas.openxmlformats.org/drawingml/2006/main">
              <a:rPr lang="fy" altLang="ko-KR" sz="3200">
                <a:solidFill>
                  <a:schemeClr val="tx1">
                    <a:lumMod val="65000"/>
                    <a:lumOff val="35000"/>
                  </a:schemeClr>
                </a:solidFill>
              </a:rPr>
              <a:t>Wy moatte leauwe dat God ús altyd beskermet. Wy kinne moed hawwe troch it leauwen dat God ús yn elke omstannichheid sil beskermje.</a:t>
            </a:r>
          </a:p>
          <a:p>
            <a:pPr xmlns:a="http://schemas.openxmlformats.org/drawingml/2006/main" algn="ctr"/>
            <a:r xmlns:a="http://schemas.openxmlformats.org/drawingml/2006/main">
              <a:rPr lang="fy" altLang="ko-KR" sz="3200">
                <a:solidFill>
                  <a:schemeClr val="tx1">
                    <a:lumMod val="65000"/>
                    <a:lumOff val="35000"/>
                  </a:schemeClr>
                </a:solidFill>
              </a:rPr>
              <a:t>Moed dy't komt fan it leauwen yn God kin elke eangst oerwinne.</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200"/>
              <a:t>God?</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God jout oerwinning oan dyjingen dy't fjochtsje foar Him.</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Wat wie it dat David nei Goliat smiet?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swurd</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spear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stien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skyld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rgbClr val="FF0000"/>
                </a:solidFill>
              </a:rPr>
              <a:t>③ </a:t>
            </a:r>
            <a:r xmlns:a="http://schemas.openxmlformats.org/drawingml/2006/main">
              <a:rPr lang="fy" altLang="ko-KR" sz="2800">
                <a:solidFill>
                  <a:srgbClr val="FF0000"/>
                </a:solidFill>
              </a:rPr>
              <a:t>stien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David sei tsjin de Filistyn: Jo komme tsjin my mei swurd en spear en spies, mar ik kom tsjin jo yn 'e namme fan' e Heare, de Almachtige, de God fan 'e legers fan Israel, dy't jo hawwe taret.</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1 Samuël</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700">
                <a:solidFill>
                  <a:schemeClr val="tx1">
                    <a:lumMod val="65000"/>
                    <a:lumOff val="35000"/>
                  </a:schemeClr>
                </a:solidFill>
              </a:rPr>
              <a:t>God liet tsien rampen del oer it hiele lân fan Egypte. Egyptyske minsken en Farao hawwe wurden te witten wa't is echte God.</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"Mozes, gean no út Egypte mei al jo Israeliten." Farao hie gjin oare kar as lit se gean.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600">
                <a:solidFill>
                  <a:schemeClr val="tx1">
                    <a:lumMod val="65000"/>
                    <a:lumOff val="35000"/>
                  </a:schemeClr>
                </a:solidFill>
              </a:rPr>
              <a:t>Farao tocht dat hy de sterkste wie mei it negearjen fan God.</a:t>
            </a:r>
            <a:r xmlns:a="http://schemas.openxmlformats.org/drawingml/2006/main">
              <a:rPr lang="fy"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fy" altLang="ko-KR" sz="3600">
                <a:solidFill>
                  <a:schemeClr val="tx1">
                    <a:lumMod val="65000"/>
                    <a:lumOff val="35000"/>
                  </a:schemeClr>
                </a:solidFill>
              </a:rPr>
              <a:t>Sa, hy moast ûnder grutte rampen.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y" altLang="ko-KR" sz="3600">
                <a:solidFill>
                  <a:schemeClr val="tx1">
                    <a:lumMod val="65000"/>
                    <a:lumOff val="35000"/>
                  </a:schemeClr>
                </a:solidFill>
              </a:rPr>
              <a:t>Wy moatte bekennen dat God de Almachtige is net wy.</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fy" altLang="ko-KR" sz="3600">
                <a:solidFill>
                  <a:schemeClr val="tx1">
                    <a:lumMod val="65000"/>
                    <a:lumOff val="35000"/>
                  </a:schemeClr>
                </a:solidFill>
              </a:rPr>
              <a:t>Doe't de Heare seach dat er hinnegien wie om te sjen, rôp God him</a:t>
            </a:r>
          </a:p>
          <a:p>
            <a:r xmlns:a="http://schemas.openxmlformats.org/drawingml/2006/main">
              <a:rPr lang="fy" altLang="ko-KR" sz="3600">
                <a:solidFill>
                  <a:schemeClr val="tx1">
                    <a:lumMod val="65000"/>
                    <a:lumOff val="35000"/>
                  </a:schemeClr>
                </a:solidFill>
              </a:rPr>
              <a:t>fan binnen de bosk,</a:t>
            </a:r>
          </a:p>
          <a:p>
            <a:r xmlns:a="http://schemas.openxmlformats.org/drawingml/2006/main">
              <a:rPr lang="fy" altLang="ko-KR" sz="3600">
                <a:solidFill>
                  <a:schemeClr val="tx1">
                    <a:lumMod val="65000"/>
                    <a:lumOff val="35000"/>
                  </a:schemeClr>
                </a:solidFill>
              </a:rPr>
              <a:t>"Mozes! Mozes!" En Mozes sei: Hjir bin ik.</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fy" altLang="ko-KR" sz="2800">
                <a:solidFill>
                  <a:schemeClr val="tx1">
                    <a:lumMod val="65000"/>
                    <a:lumOff val="35000"/>
                  </a:schemeClr>
                </a:solidFill>
              </a:rPr>
              <a:t>Exodus</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200"/>
              <a:t>God?</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God is ferskillende foarm ôfgoaden of oare falske goaden.</a:t>
            </a:r>
          </a:p>
          <a:p>
            <a:r xmlns:a="http://schemas.openxmlformats.org/drawingml/2006/main">
              <a:rPr lang="fy" altLang="ko-KR" sz="3600">
                <a:solidFill>
                  <a:schemeClr val="tx1">
                    <a:lumMod val="65000"/>
                    <a:lumOff val="35000"/>
                  </a:schemeClr>
                </a:solidFill>
              </a:rPr>
              <a:t>God libbet en wurket mei syn machtige macht.</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Hoefolle rampen liet God oer Egypte del?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fiif</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sân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tolve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tsien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rgbClr val="FF0000"/>
                </a:solidFill>
              </a:rPr>
              <a:t>④ </a:t>
            </a:r>
            <a:r xmlns:a="http://schemas.openxmlformats.org/drawingml/2006/main">
              <a:rPr lang="fy" altLang="ko-KR" sz="2800">
                <a:solidFill>
                  <a:srgbClr val="FF0000"/>
                </a:solidFill>
              </a:rPr>
              <a:t>tsien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fy" altLang="ko-KR" sz="3600">
                <a:solidFill>
                  <a:schemeClr val="tx1">
                    <a:lumMod val="65000"/>
                    <a:lumOff val="35000"/>
                  </a:schemeClr>
                </a:solidFill>
              </a:rPr>
              <a:t>En de Egyptners sille witte dat Ik de Heare bin, as Ik myn hân útstrik tsjin Egypte en de Israeliten derút helje.</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Exodus</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b="1">
                <a:solidFill>
                  <a:schemeClr val="tx1">
                    <a:lumMod val="50000"/>
                    <a:lumOff val="50000"/>
                  </a:schemeClr>
                </a:solidFill>
              </a:rPr>
              <a:t>NEE. 18</a:t>
            </a:r>
            <a:r xmlns:a="http://schemas.openxmlformats.org/drawingml/2006/main">
              <a:rPr lang="fy" altLang="en-US" b="1">
                <a:solidFill>
                  <a:schemeClr val="tx1">
                    <a:lumMod val="50000"/>
                    <a:lumOff val="50000"/>
                  </a:schemeClr>
                </a:solidFill>
              </a:rPr>
              <a:t> </a:t>
            </a:r>
            <a:r xmlns:a="http://schemas.openxmlformats.org/drawingml/2006/main">
              <a:rPr lang="fy" altLang="ko-KR" b="1">
                <a:solidFill>
                  <a:schemeClr val="tx1">
                    <a:lumMod val="50000"/>
                    <a:lumOff val="50000"/>
                  </a:schemeClr>
                </a:solidFill>
              </a:rPr>
              <a:t>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400"/>
              <a:t>In pylder fan wolk</a:t>
            </a:r>
          </a:p>
          <a:p>
            <a:pPr xmlns:a="http://schemas.openxmlformats.org/drawingml/2006/main" algn="ctr"/>
            <a:r xmlns:a="http://schemas.openxmlformats.org/drawingml/2006/main">
              <a:rPr lang="fy" altLang="ko-KR" sz="4400"/>
              <a:t>en In pylder fan fjoer</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Deis gong de Heare foar harren yn in wolkkolom om har op 'e wei te lieden en nachts yn in fjoerkolom om har ljocht te jaan, sadat se dei of nacht reizgje koene.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Exodus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It Israelityske folk wenne 430 jier yn Egypte. Se ferlieten Egypte om werom te gean nei it beloofde lân - Kanaän - oan 'e ein fan' e 430 jier.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"Hoe kinne wy de goeie wei krije?", "Wat as wy minne minsken op 'e wei moetsje?" Se makken har in protte soargen.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Op dat stuit liet God har bewiis sjen dat hy har liede. It wie de wolkkolom.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Nachts waard it de fjoerkolom. Sa lei God se nacht en dei.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400">
                <a:solidFill>
                  <a:schemeClr val="tx1">
                    <a:lumMod val="65000"/>
                    <a:lumOff val="35000"/>
                  </a:schemeClr>
                </a:solidFill>
              </a:rPr>
              <a:t>"Wy binne net bang, want God is mei ús!" Israelityske minsken joegen God tank foar it lieden fan har mei de wolkkolom en de fjoerkolom.</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fy" altLang="ko-KR" sz="2800">
                <a:solidFill>
                  <a:schemeClr val="tx1">
                    <a:lumMod val="65000"/>
                    <a:lumOff val="35000"/>
                  </a:schemeClr>
                </a:solidFill>
              </a:rPr>
              <a:t>Op in dei, doe't Mozes seach dat in Egyptner in Israelit sloech, waard er lilk, naam syn folk en deade de Egyptner.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Hjoed</a:t>
            </a:r>
            <a:r xmlns:a="http://schemas.openxmlformats.org/drawingml/2006/main">
              <a:rPr lang="fy" altLang="en-US" sz="4000">
                <a:solidFill>
                  <a:srgbClr val="FF0000"/>
                </a:solidFill>
              </a:rPr>
              <a:t> </a:t>
            </a:r>
            <a:r xmlns:a="http://schemas.openxmlformats.org/drawingml/2006/main">
              <a:rPr lang="fy" altLang="ko-KR" sz="4000">
                <a:solidFill>
                  <a:srgbClr val="FF0000"/>
                </a:solidFill>
              </a:rPr>
              <a:t>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600">
                <a:solidFill>
                  <a:schemeClr val="tx1">
                    <a:lumMod val="65000"/>
                    <a:lumOff val="35000"/>
                  </a:schemeClr>
                </a:solidFill>
              </a:rPr>
              <a:t>Doe't in protte Israelityske minsken oer gefaarlike woastyn oerstutsen, liet God har bewiis sjen dat Hy har liede en beskerme mei de wolkkolom en de fjoerkolom.</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y" altLang="ko-KR" sz="3600">
                <a:solidFill>
                  <a:schemeClr val="tx1">
                    <a:lumMod val="65000"/>
                    <a:lumOff val="35000"/>
                  </a:schemeClr>
                </a:solidFill>
              </a:rPr>
              <a:t>No, God is mei my en beskermje my. Lit ús God tankje.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200"/>
              <a:t>God?</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God is altyd by ús.</a:t>
            </a:r>
          </a:p>
          <a:p>
            <a:r xmlns:a="http://schemas.openxmlformats.org/drawingml/2006/main">
              <a:rPr lang="fy" altLang="ko-KR" sz="3600">
                <a:solidFill>
                  <a:schemeClr val="tx1">
                    <a:lumMod val="65000"/>
                    <a:lumOff val="35000"/>
                  </a:schemeClr>
                </a:solidFill>
              </a:rPr>
              <a:t>En hy beskermet ús nacht en dei.</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Doe't de Israeliten út Egypte ferlieten, wêrmei liede God har?</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de wolkkolom en de fjoerkolom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fûgel en fisk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sinne en moanne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hûn en kat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rgbClr val="FF0000"/>
                </a:solidFill>
              </a:rPr>
              <a:t>① </a:t>
            </a:r>
            <a:r xmlns:a="http://schemas.openxmlformats.org/drawingml/2006/main">
              <a:rPr lang="fy" altLang="ko-KR" sz="2800">
                <a:solidFill>
                  <a:srgbClr val="FF0000"/>
                </a:solidFill>
              </a:rPr>
              <a:t>de wolkkolom en de fjoerkolom</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Deis gong de Heare foar harren yn in wolkkolom om har op 'e wei te lieden en nachts yn in fjoerkolom om har ljocht te jaan, sadat se dei of nacht reizgje koene.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Exodus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b="1">
                <a:solidFill>
                  <a:schemeClr val="tx1">
                    <a:lumMod val="50000"/>
                    <a:lumOff val="50000"/>
                  </a:schemeClr>
                </a:solidFill>
              </a:rPr>
              <a:t>No.. 19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400"/>
              <a:t>Israeliten geane troch de ferdielde see op droege grûn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Do stiek Mozes de hân út oer de sé, en dy hiele nacht fordreau de Heare de sé mei in sterke eastewyn werom en makke dy yn droech lân. De wetters waarden ferdield,</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Exodus</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14:</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Mozes en de Israeliten troffen de Reade See op 'e wei nei Kanaän.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De Egyptner forfolge de Israeliten om se wer te fangen.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Doe barde der in prachtich ding! God liet de Reade See ferdiele en de Israeliten oer de droege grûn rinne.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Egyptyske soldaten efterfolgen se, mar de see gong wer werom, alle Egyptyske soldaten waarden oerstreamd yn 'e see. Net ien fan harren hat it oerlibbe.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fy" altLang="ko-KR" sz="2800">
                <a:solidFill>
                  <a:schemeClr val="tx1">
                    <a:lumMod val="65000"/>
                    <a:lumOff val="35000"/>
                  </a:schemeClr>
                </a:solidFill>
              </a:rPr>
              <a:t>Doe't Farao dit hearde, wie Mozes bang foar him en flechte út it Egyptyske paleis en gie nei de Midian-woastyn te wenjen.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Wy tankje God foar it rêden fan ús! Alle Israeliten songen fleurige lieten mei in protte wille.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600">
                <a:solidFill>
                  <a:schemeClr val="tx1">
                    <a:lumMod val="65000"/>
                    <a:lumOff val="35000"/>
                  </a:schemeClr>
                </a:solidFill>
              </a:rPr>
              <a:t>God rêde de Israeliten út harren wanhopige situaasje.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y" altLang="ko-KR" sz="3600">
                <a:solidFill>
                  <a:schemeClr val="tx1">
                    <a:lumMod val="65000"/>
                    <a:lumOff val="35000"/>
                  </a:schemeClr>
                </a:solidFill>
              </a:rPr>
              <a:t>Ik wie ek yn 'e situaasje om te stjerren fanwegen sûnde, mar God stjoerde Jezus om my te rêden!</a:t>
            </a:r>
          </a:p>
          <a:p>
            <a:pPr xmlns:a="http://schemas.openxmlformats.org/drawingml/2006/main" algn="ctr"/>
            <a:r xmlns:a="http://schemas.openxmlformats.org/drawingml/2006/main">
              <a:rPr lang="fy" altLang="ko-KR" sz="3600">
                <a:solidFill>
                  <a:schemeClr val="tx1">
                    <a:lumMod val="65000"/>
                    <a:lumOff val="35000"/>
                  </a:schemeClr>
                </a:solidFill>
              </a:rPr>
              <a:t>God rêde my fan 'e ivige dea!</a:t>
            </a:r>
          </a:p>
          <a:p>
            <a:pPr xmlns:a="http://schemas.openxmlformats.org/drawingml/2006/main" algn="ctr"/>
            <a:r xmlns:a="http://schemas.openxmlformats.org/drawingml/2006/main">
              <a:rPr lang="fy" altLang="ko-KR" sz="3600">
                <a:solidFill>
                  <a:schemeClr val="tx1">
                    <a:lumMod val="65000"/>
                    <a:lumOff val="35000"/>
                  </a:schemeClr>
                </a:solidFill>
              </a:rPr>
              <a:t>Och, Heit God, tige tank!</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200"/>
              <a:t>God is?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God is ús ferlosser dy't syn folk op in prachtige manier rêdt.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Hoe gongen de Israeliten oer de Reade See?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God stjoerde har in grut skip.</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God liet se rinne op it seewetter.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God dielde de Reade See en liet se trochgean</a:t>
            </a:r>
          </a:p>
          <a:p>
            <a:r xmlns:a="http://schemas.openxmlformats.org/drawingml/2006/main">
              <a:rPr lang="fy" altLang="ko-KR" sz="2800">
                <a:solidFill>
                  <a:schemeClr val="tx1">
                    <a:lumMod val="65000"/>
                    <a:lumOff val="35000"/>
                  </a:schemeClr>
                </a:solidFill>
              </a:rPr>
              <a:t>de droege grûn.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God liet se fleane oer de see.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rgbClr val="FF0000"/>
                </a:solidFill>
              </a:rPr>
              <a:t>③ </a:t>
            </a:r>
            <a:r xmlns:a="http://schemas.openxmlformats.org/drawingml/2006/main">
              <a:rPr lang="fy" altLang="ko-KR" sz="2800">
                <a:solidFill>
                  <a:srgbClr val="FF0000"/>
                </a:solidFill>
              </a:rPr>
              <a:t>God dielde de Reade See en liet se trochgean</a:t>
            </a:r>
          </a:p>
          <a:p>
            <a:r xmlns:a="http://schemas.openxmlformats.org/drawingml/2006/main">
              <a:rPr lang="fy" altLang="ko-KR" sz="2800">
                <a:solidFill>
                  <a:srgbClr val="FF0000"/>
                </a:solidFill>
              </a:rPr>
              <a:t>de droege grûn.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Do stiek Mozes de hân út oer de sé, en dy hiele nacht fordreau de Heare de sé mei in sterke eastewyn werom en makke dy yn droech lân. De wetters waarden ferdield,</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Exodus</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14:</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b="1">
                <a:solidFill>
                  <a:schemeClr val="tx1">
                    <a:lumMod val="50000"/>
                    <a:lumOff val="50000"/>
                  </a:schemeClr>
                </a:solidFill>
              </a:rPr>
              <a:t>No.. 20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600"/>
              <a:t>God Dy't Meat dellitte</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bg1">
                    <a:lumMod val="50000"/>
                  </a:schemeClr>
                </a:solidFill>
              </a:rPr>
              <a:t>"Ik haw it grommeljen fan 'e Israeliten heard. Sis tsjin harren: Yn 'e skimering scille jimme fleis ite, en moarns scille jimme fol mei brea wêze. Dan scille jimme witte dat Ik de Heare jimme God bin."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Exodus</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De Israeliten hiene gjin iten yn 'e woastyn. Doe grommelen se tsjin Mozes en God.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Doe sei de Heare tsjin Mozes. "Ik sil iten út 'e himel foar jo litte."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Moarns ferskynden tinne flakken as froast op 'e woastenije flier.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fy" altLang="ko-KR" sz="2800">
                <a:solidFill>
                  <a:schemeClr val="tx1">
                    <a:lumMod val="65000"/>
                    <a:lumOff val="35000"/>
                  </a:schemeClr>
                </a:solidFill>
              </a:rPr>
              <a:t>Mozes libbe 40 jier as hoeder en op it lêst waard er 80 jier âld.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Jûns kamen der kwartel oer har hinne en foelen del en bedekten it kamp. Se sammele se, koken en ieten se. Se ferhongere net iens yn 'e woastyn.</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600">
                <a:solidFill>
                  <a:schemeClr val="tx1">
                    <a:lumMod val="65000"/>
                    <a:lumOff val="35000"/>
                  </a:schemeClr>
                </a:solidFill>
              </a:rPr>
              <a:t>"Tank jo God!" Mozes en de Israeliten wiene fernuvere oer Gods almachtige macht.</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600">
                <a:solidFill>
                  <a:schemeClr val="tx1">
                    <a:lumMod val="65000"/>
                    <a:lumOff val="35000"/>
                  </a:schemeClr>
                </a:solidFill>
              </a:rPr>
              <a:t>God joech syn folk deistich iten mei in geweldige manier en syn almachtige macht, sels yn 'e woastyn wêr't se gjinien koene fine.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y" altLang="ko-KR" sz="3600">
                <a:solidFill>
                  <a:schemeClr val="tx1">
                    <a:lumMod val="65000"/>
                    <a:lumOff val="35000"/>
                  </a:schemeClr>
                </a:solidFill>
              </a:rPr>
              <a:t>Wy leauwe dat God ús ús needsaak sil foarsjen mei syn prachtige manier trou.</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200"/>
              <a:t>God is?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Hy is prachtige God dy't ús needsaak fan tefoaren wit en har syn geweldige manier foarsjocht.</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Wat joech God foar syn úthongere minsken?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Manna en kwartel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Brea en molke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Fleis en wetter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Rys en sop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rgbClr val="FF0000"/>
                </a:solidFill>
              </a:rPr>
              <a:t>① </a:t>
            </a:r>
            <a:r xmlns:a="http://schemas.openxmlformats.org/drawingml/2006/main">
              <a:rPr lang="fy" altLang="ko-KR" sz="2800">
                <a:solidFill>
                  <a:srgbClr val="FF0000"/>
                </a:solidFill>
              </a:rPr>
              <a:t>Manna en kwartel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bg1">
                    <a:lumMod val="50000"/>
                  </a:schemeClr>
                </a:solidFill>
              </a:rPr>
              <a:t>"Ik haw it grommeljen fan 'e Israeliten heard. Sis tsjin harren: Yn 'e skimering scille jimme fleis ite, en moarns scille jimme fol mei brea wêze. Dan scille jimme witte dat Ik de Heare jimme God bin."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Exodus</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fy" altLang="ko-KR" b="1">
                <a:solidFill>
                  <a:schemeClr val="tx1">
                    <a:lumMod val="50000"/>
                    <a:lumOff val="50000"/>
                  </a:schemeClr>
                </a:solidFill>
              </a:rPr>
              <a:t>Nee.</a:t>
            </a:r>
            <a:r xmlns:a="http://schemas.openxmlformats.org/drawingml/2006/main">
              <a:rPr lang="fy" altLang="en-US" b="1">
                <a:solidFill>
                  <a:schemeClr val="tx1">
                    <a:lumMod val="50000"/>
                    <a:lumOff val="50000"/>
                  </a:schemeClr>
                </a:solidFill>
              </a:rPr>
              <a:t> </a:t>
            </a:r>
            <a:r xmlns:a="http://schemas.openxmlformats.org/drawingml/2006/main">
              <a:rPr lang="fy" altLang="ko-KR" b="1">
                <a:solidFill>
                  <a:schemeClr val="tx1">
                    <a:lumMod val="50000"/>
                    <a:lumOff val="50000"/>
                  </a:schemeClr>
                </a:solidFill>
              </a:rPr>
              <a:t>21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fy" altLang="ko-KR" sz="4000"/>
              <a:t>De Tsien Geboaden</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fy" altLang="ko-KR" sz="3600">
                <a:solidFill>
                  <a:schemeClr val="tx1">
                    <a:lumMod val="65000"/>
                    <a:lumOff val="35000"/>
                  </a:schemeClr>
                </a:solidFill>
              </a:rPr>
              <a:t>Mozes wie dêr fjirtich dagen en fjirtich nachten by de Heare sûnder iten</a:t>
            </a:r>
          </a:p>
          <a:p>
            <a:r xmlns:a="http://schemas.openxmlformats.org/drawingml/2006/main">
              <a:rPr lang="fy" altLang="ko-KR" sz="3600">
                <a:solidFill>
                  <a:schemeClr val="tx1">
                    <a:lumMod val="65000"/>
                    <a:lumOff val="35000"/>
                  </a:schemeClr>
                </a:solidFill>
              </a:rPr>
              <a:t>brea of drinkwetter. En hy skreau de wirden fen it forboun op 'e tafels, de tsien geboaden.</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fy" altLang="ko-KR" sz="2800">
                <a:solidFill>
                  <a:schemeClr val="tx1">
                    <a:lumMod val="65000"/>
                    <a:lumOff val="35000"/>
                  </a:schemeClr>
                </a:solidFill>
              </a:rPr>
              <a:t>Exodus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fy" altLang="ko-KR" sz="2800">
                <a:solidFill>
                  <a:schemeClr val="tx1">
                    <a:lumMod val="65000"/>
                    <a:lumOff val="35000"/>
                  </a:schemeClr>
                </a:solidFill>
              </a:rPr>
              <a:t>De Israeliten kamen oan by de berch Horeb (de berch Sinaï). De hearlikheid fan 'e Heare God wie fol op' e Mont Sinaï (Mount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fy" altLang="ko-KR" sz="2800">
                <a:solidFill>
                  <a:schemeClr val="tx1">
                    <a:lumMod val="65000"/>
                    <a:lumOff val="35000"/>
                  </a:schemeClr>
                </a:solidFill>
              </a:rPr>
              <a:t>God sei tsjin Mozes: Kom nei my op 'e berch. Mozes gyng op 'e berch fan God.</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fy" altLang="ko-KR" sz="2800">
                <a:solidFill>
                  <a:schemeClr val="tx1">
                    <a:lumMod val="65000"/>
                    <a:lumOff val="35000"/>
                  </a:schemeClr>
                </a:solidFill>
              </a:rPr>
              <a:t>Op in dei rôp God him yn 'e brânende bosk en sei tsjin him. "Ik stjoer dy nei Farao om myn folk, de Israeliten út Egypte te rêden."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fy" altLang="ko-KR" sz="2800">
                <a:solidFill>
                  <a:schemeClr val="tx1">
                    <a:lumMod val="65000"/>
                    <a:lumOff val="35000"/>
                  </a:schemeClr>
                </a:solidFill>
              </a:rPr>
              <a:t>De Heare God moete op 'e berch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fy" altLang="ko-KR" sz="2800">
                <a:solidFill>
                  <a:schemeClr val="tx1">
                    <a:lumMod val="65000"/>
                    <a:lumOff val="35000"/>
                  </a:schemeClr>
                </a:solidFill>
              </a:rPr>
              <a:t>God joech Mozes de stiennen tafels. God skreau de wetten en geboaden derop foar de Israeliten om de Tsien Geboaden te hâlden.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fy" altLang="ko-KR" sz="2600">
                <a:solidFill>
                  <a:schemeClr val="tx1">
                    <a:lumMod val="65000"/>
                    <a:lumOff val="35000"/>
                  </a:schemeClr>
                </a:solidFill>
              </a:rPr>
              <a:t>"Tankewol, Hear, dat jo ús de wetten jouwe."</a:t>
            </a:r>
          </a:p>
          <a:p>
            <a:r xmlns:a="http://schemas.openxmlformats.org/drawingml/2006/main">
              <a:rPr lang="fy" altLang="ko-KR" sz="2600">
                <a:solidFill>
                  <a:schemeClr val="tx1">
                    <a:lumMod val="65000"/>
                    <a:lumOff val="35000"/>
                  </a:schemeClr>
                </a:solidFill>
              </a:rPr>
              <a:t>Mozes tocht: "Ik sil dizze kostbere tsien geboaden leverje en leare."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y" altLang="ko-KR" sz="4000">
                <a:solidFill>
                  <a:srgbClr val="FF0000"/>
                </a:solidFill>
              </a:rPr>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fy" altLang="ko-KR" sz="3200">
                <a:solidFill>
                  <a:schemeClr val="tx1">
                    <a:lumMod val="65000"/>
                    <a:lumOff val="35000"/>
                  </a:schemeClr>
                </a:solidFill>
              </a:rPr>
              <a:t>De Tsien Geboaden binne de kostbere regelingen dy't God foar ús libben jûn hat.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y" altLang="ko-KR" sz="3200">
                <a:solidFill>
                  <a:schemeClr val="tx1">
                    <a:lumMod val="65000"/>
                    <a:lumOff val="35000"/>
                  </a:schemeClr>
                </a:solidFill>
              </a:rPr>
              <a:t>As wy Gods wetten folgje, sil God bliid wêze mei ús libben.</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fy" altLang="ko-KR" sz="3200"/>
              <a:t>God?</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fy"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fy" altLang="ko-KR" sz="3600">
                <a:solidFill>
                  <a:schemeClr val="tx1">
                    <a:lumMod val="65000"/>
                    <a:lumOff val="35000"/>
                  </a:schemeClr>
                </a:solidFill>
              </a:rPr>
              <a:t>God hat ús de wetten en de tsien geboaden jûn.</a:t>
            </a:r>
          </a:p>
          <a:p>
            <a:endParaRPr lang="en-US" altLang="ko-KR" sz="3600">
              <a:solidFill>
                <a:schemeClr val="tx1">
                  <a:lumMod val="65000"/>
                  <a:lumOff val="35000"/>
                </a:schemeClr>
              </a:solidFill>
            </a:endParaRPr>
          </a:p>
          <a:p>
            <a:r xmlns:a="http://schemas.openxmlformats.org/drawingml/2006/main">
              <a:rPr lang="fy" altLang="ko-KR" sz="3600">
                <a:solidFill>
                  <a:schemeClr val="tx1">
                    <a:lumMod val="65000"/>
                    <a:lumOff val="35000"/>
                  </a:schemeClr>
                </a:solidFill>
              </a:rPr>
              <a:t>God liet Himsels bekend oan ús troch dizze wetten en geboaden.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fy" altLang="ko-KR" sz="4000">
                <a:solidFill>
                  <a:srgbClr val="FF0000"/>
                </a:solidFill>
              </a:rPr>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fy" altLang="ko-KR" sz="3200">
                <a:solidFill>
                  <a:schemeClr val="tx1">
                    <a:lumMod val="65000"/>
                    <a:lumOff val="35000"/>
                  </a:schemeClr>
                </a:solidFill>
              </a:rPr>
              <a:t>Wêr skreau God de Tsien Geboaden?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Houten tablet</a:t>
            </a:r>
            <a:r xmlns:a="http://schemas.openxmlformats.org/drawingml/2006/main">
              <a:rPr lang="fy"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Modder</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tablet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Papier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Stienen tablet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fy" altLang="en-US" sz="2800">
                <a:solidFill>
                  <a:srgbClr val="FF0000"/>
                </a:solidFill>
              </a:rPr>
              <a:t>④ </a:t>
            </a:r>
            <a:r xmlns:a="http://schemas.openxmlformats.org/drawingml/2006/main">
              <a:rPr lang="fy" altLang="ko-KR" sz="2800">
                <a:solidFill>
                  <a:srgbClr val="FF0000"/>
                </a:solidFill>
              </a:rPr>
              <a:t>Stienen tablet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fy" altLang="ko-KR" sz="3600">
                <a:solidFill>
                  <a:schemeClr val="tx1">
                    <a:lumMod val="65000"/>
                    <a:lumOff val="35000"/>
                  </a:schemeClr>
                </a:solidFill>
              </a:rPr>
              <a:t>Mozes wie dêr fjirtich dagen en fjirtich nachten by de Heare sûnder iten</a:t>
            </a:r>
          </a:p>
          <a:p>
            <a:r xmlns:a="http://schemas.openxmlformats.org/drawingml/2006/main">
              <a:rPr lang="fy" altLang="ko-KR" sz="3600">
                <a:solidFill>
                  <a:schemeClr val="tx1">
                    <a:lumMod val="65000"/>
                    <a:lumOff val="35000"/>
                  </a:schemeClr>
                </a:solidFill>
              </a:rPr>
              <a:t>brea of drinkwetter. En hy skreau de wirden fen it forboun op 'e tafels, de tsien geboaden.</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fy" altLang="ko-KR" sz="2800">
                <a:solidFill>
                  <a:schemeClr val="tx1">
                    <a:lumMod val="65000"/>
                    <a:lumOff val="35000"/>
                  </a:schemeClr>
                </a:solidFill>
              </a:rPr>
              <a:t>Exodus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b="1">
                <a:solidFill>
                  <a:schemeClr val="tx1">
                    <a:lumMod val="50000"/>
                    <a:lumOff val="50000"/>
                  </a:schemeClr>
                </a:solidFill>
              </a:rPr>
              <a:t>No.. 22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400"/>
              <a:t>It Gouden Keal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bg1">
                    <a:lumMod val="50000"/>
                  </a:schemeClr>
                </a:solidFill>
              </a:rPr>
              <a:t>Hy naam wat se him joegen en makke der in ôfgod fan yn 'e foarm</a:t>
            </a:r>
          </a:p>
          <a:p>
            <a:r xmlns:a="http://schemas.openxmlformats.org/drawingml/2006/main">
              <a:rPr lang="fy" altLang="ko-KR" sz="3600">
                <a:solidFill>
                  <a:schemeClr val="bg1">
                    <a:lumMod val="50000"/>
                  </a:schemeClr>
                </a:solidFill>
              </a:rPr>
              <a:t>fan in keal, fashioning it mei in ark. Do seine hja: Dit binne dyn goaden, o Israel, dy't dy út Egypte opbrocht hawwe.</a:t>
            </a:r>
          </a:p>
          <a:p>
            <a:r xmlns:a="http://schemas.openxmlformats.org/drawingml/2006/main">
              <a:rPr lang="fy"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Exodus</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Doe't Mozes net sa lang fan 'e berch ôfkaem, fielden se har ûnrêstich. "Wy hawwe ús god nedich om ús te lieden ynstee fan Mozes."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fy" altLang="ko-KR" sz="2600">
                <a:solidFill>
                  <a:schemeClr val="tx1">
                    <a:lumMod val="65000"/>
                    <a:lumOff val="35000"/>
                  </a:schemeClr>
                </a:solidFill>
              </a:rPr>
              <a:t>Mozes kaam werom nei Egypte om syn folk te rêden, de Israeliten dy't de stêf hâlde dy't God him joech.</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Dat, se makken in gouden keal en oanbeaen it as har god om har te lieden.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Mozes dy't delkaam mei de Tsien Geboaden waard sa lilk.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God wie lilk op harren. "Ik sil se ferneatigje. Dan sil ik dy ta in grut folk meitsje."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600">
                <a:solidFill>
                  <a:schemeClr val="tx1">
                    <a:lumMod val="65000"/>
                    <a:lumOff val="35000"/>
                  </a:schemeClr>
                </a:solidFill>
              </a:rPr>
              <a:t>Mar, Mozes bea ta God om har serieus te ferjaan. God hearde it gebed fan Mozes en ferjûn se.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Hjoed</a:t>
            </a:r>
            <a:r xmlns:a="http://schemas.openxmlformats.org/drawingml/2006/main">
              <a:rPr lang="fy" altLang="en-US" sz="4000">
                <a:solidFill>
                  <a:srgbClr val="FF0000"/>
                </a:solidFill>
              </a:rPr>
              <a:t> </a:t>
            </a:r>
            <a:r xmlns:a="http://schemas.openxmlformats.org/drawingml/2006/main">
              <a:rPr lang="fy" altLang="ko-KR" sz="4000">
                <a:solidFill>
                  <a:srgbClr val="FF0000"/>
                </a:solidFill>
              </a:rPr>
              <a:t>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600">
                <a:solidFill>
                  <a:schemeClr val="tx1">
                    <a:lumMod val="65000"/>
                    <a:lumOff val="35000"/>
                  </a:schemeClr>
                </a:solidFill>
              </a:rPr>
              <a:t>Wat God it meast hate is om oare goaden te oanbidden ynstee fan Him.</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y" altLang="ko-KR" sz="3600">
                <a:solidFill>
                  <a:schemeClr val="tx1">
                    <a:lumMod val="65000"/>
                    <a:lumOff val="35000"/>
                  </a:schemeClr>
                </a:solidFill>
              </a:rPr>
              <a:t>Dû scilst foar dysels gjin ôfgod meitsje foar elke priis.</a:t>
            </a:r>
          </a:p>
          <a:p>
            <a:pPr xmlns:a="http://schemas.openxmlformats.org/drawingml/2006/main" algn="ctr"/>
            <a:r xmlns:a="http://schemas.openxmlformats.org/drawingml/2006/main">
              <a:rPr lang="fy" altLang="ko-KR" sz="3600">
                <a:solidFill>
                  <a:schemeClr val="tx1">
                    <a:lumMod val="65000"/>
                    <a:lumOff val="35000"/>
                  </a:schemeClr>
                </a:solidFill>
              </a:rPr>
              <a:t>Wat der ek bart, jo sille net foar har bûge en har oanbidde.</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200">
                <a:solidFill>
                  <a:srgbClr val="FF0000"/>
                </a:solidFill>
              </a:rPr>
              <a:t>God?</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God hat in hekel oan ôfgoaden dy't it meast oanbidden ynstee fan Him.</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Hokker ôfgod makke de Israeliten foar it begean fan sûnden?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Gouden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Earn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Gouden keal</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Sulveren keal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Sulver</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Earn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rgbClr val="FF0000"/>
                </a:solidFill>
              </a:rPr>
              <a:t>② </a:t>
            </a:r>
            <a:r xmlns:a="http://schemas.openxmlformats.org/drawingml/2006/main">
              <a:rPr lang="fy" altLang="ko-KR" sz="2800">
                <a:solidFill>
                  <a:srgbClr val="FF0000"/>
                </a:solidFill>
              </a:rPr>
              <a:t>Gouden keal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bg1">
                    <a:lumMod val="50000"/>
                  </a:schemeClr>
                </a:solidFill>
              </a:rPr>
              <a:t>Hy naam wat se him joegen en makke der in ôfgod fan yn 'e foarm</a:t>
            </a:r>
          </a:p>
          <a:p>
            <a:r xmlns:a="http://schemas.openxmlformats.org/drawingml/2006/main">
              <a:rPr lang="fy" altLang="ko-KR" sz="3600">
                <a:solidFill>
                  <a:schemeClr val="bg1">
                    <a:lumMod val="50000"/>
                  </a:schemeClr>
                </a:solidFill>
              </a:rPr>
              <a:t>fan in keal, fashioning it mei in ark. Do seine hja: Dit binne dyn goaden, o Israel, dy't dy út Egypte opbrocht hawwe.</a:t>
            </a:r>
          </a:p>
          <a:p>
            <a:r xmlns:a="http://schemas.openxmlformats.org/drawingml/2006/main">
              <a:rPr lang="fy"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Exodus</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b="1">
                <a:solidFill>
                  <a:schemeClr val="tx1">
                    <a:lumMod val="50000"/>
                    <a:lumOff val="50000"/>
                  </a:schemeClr>
                </a:solidFill>
              </a:rPr>
              <a:t>No.. 23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400"/>
              <a:t>It hûs fan God (Tabernakel) yn 'e woastyn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bg1">
                    <a:lumMod val="50000"/>
                  </a:schemeClr>
                </a:solidFill>
              </a:rPr>
              <a:t>De dei dat de tabernakel, de tinte fan it tsjûgenis, opsetten waard, bedekte de wolk it. Fan jouns oant moarns like de wolk boppe de tabernakel as fjoer.</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Numbers</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fy" altLang="ko-KR" sz="4000">
                <a:solidFill>
                  <a:srgbClr val="FF0000"/>
                </a:solidFill>
              </a:rPr>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fy" altLang="ko-KR" sz="3200">
                <a:solidFill>
                  <a:schemeClr val="tx1">
                    <a:lumMod val="65000"/>
                    <a:lumOff val="35000"/>
                  </a:schemeClr>
                </a:solidFill>
              </a:rPr>
              <a:t>God neamde Mozes as de lieder fan 'e Israeliten doe't hy 80 jier wie.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y" altLang="ko-KR" sz="3200">
                <a:solidFill>
                  <a:schemeClr val="tx1">
                    <a:lumMod val="65000"/>
                    <a:lumOff val="35000"/>
                  </a:schemeClr>
                </a:solidFill>
              </a:rPr>
              <a:t>Gods plan is oars as ús, mar syn plan is altyd perfekt.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y" altLang="ko-KR" sz="3200">
                <a:solidFill>
                  <a:schemeClr val="tx1">
                    <a:lumMod val="65000"/>
                    <a:lumOff val="35000"/>
                  </a:schemeClr>
                </a:solidFill>
              </a:rPr>
              <a:t>Wy moatte leauwe dat Gods plan perfekt is en wy moatte op Him ôfhingje.</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God sei tsjin Mozes om de tabernakel te meitsjen - it hûs fan God.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God fertelde alles oer de Tabernakel - de foarm dêrfan en alle dingen dy't der foar taret wurde moatte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En God liet har witte hoe't se elk artikel moatte brûke as se God oanbidde yn 'e tabernakel.</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Mozes en it folk fan 'e Israeliten makken de tabernakel - it hûs fan God - neffens de ynstruksje fan God.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600">
                <a:solidFill>
                  <a:schemeClr val="tx1">
                    <a:lumMod val="65000"/>
                    <a:lumOff val="35000"/>
                  </a:schemeClr>
                </a:solidFill>
              </a:rPr>
              <a:t>Op 'e dei dat de tabernakel opsetten, bedekte de wolk dy't de hearlikheid fan God toande. De tabernakel wie it teken dat God mei de Israeliten wie.</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600">
                <a:solidFill>
                  <a:schemeClr val="tx1">
                    <a:lumMod val="65000"/>
                    <a:lumOff val="35000"/>
                  </a:schemeClr>
                </a:solidFill>
              </a:rPr>
              <a:t>God liet de Israeliten de tabernakel meitsje - it hûs fan God, en liet se libje mei de tabernakel as har sintrum.</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fy" altLang="ko-KR" sz="3600">
                <a:solidFill>
                  <a:schemeClr val="tx1">
                    <a:lumMod val="65000"/>
                    <a:lumOff val="35000"/>
                  </a:schemeClr>
                </a:solidFill>
              </a:rPr>
              <a:t>Wy moatte libje mei God as ús geast en libbenssintrum.</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200">
                <a:solidFill>
                  <a:srgbClr val="FF0000"/>
                </a:solidFill>
              </a:rPr>
              <a:t>God?</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God libbet mei ús, rint mei ús, liedt ús en sprekt mei ús.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Wat liet God de Israeliten meitsje?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Gouden keal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Tsien geboaden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Paleis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De Tabernakel - It Hûs fan God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rgbClr val="FF0000"/>
                </a:solidFill>
              </a:rPr>
              <a:t>④ </a:t>
            </a:r>
            <a:r xmlns:a="http://schemas.openxmlformats.org/drawingml/2006/main">
              <a:rPr lang="fy" altLang="ko-KR" sz="2800">
                <a:solidFill>
                  <a:srgbClr val="FF0000"/>
                </a:solidFill>
              </a:rPr>
              <a:t>De Tabernakel - It Hûs fan God</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bg1">
                    <a:lumMod val="50000"/>
                  </a:schemeClr>
                </a:solidFill>
              </a:rPr>
              <a:t>De dei dat de tabernakel, de tinte fan it tsjûgenis, opsetten waard, bedekte de wolk it. Fan jouns oant moarns like de wolk boppe de tabernakel as fjoer.</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Numbers</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b="1">
                <a:solidFill>
                  <a:schemeClr val="tx1">
                    <a:lumMod val="50000"/>
                    <a:lumOff val="50000"/>
                  </a:schemeClr>
                </a:solidFill>
              </a:rPr>
              <a:t>Nûmer 24</a:t>
            </a:r>
            <a:r xmlns:a="http://schemas.openxmlformats.org/drawingml/2006/main">
              <a:rPr lang="fy" altLang="en-US" b="1">
                <a:solidFill>
                  <a:schemeClr val="tx1">
                    <a:lumMod val="50000"/>
                    <a:lumOff val="50000"/>
                  </a:schemeClr>
                </a:solidFill>
              </a:rPr>
              <a:t> </a:t>
            </a:r>
            <a:r xmlns:a="http://schemas.openxmlformats.org/drawingml/2006/main">
              <a:rPr lang="fy" altLang="ko-KR" b="1">
                <a:solidFill>
                  <a:schemeClr val="tx1">
                    <a:lumMod val="50000"/>
                    <a:lumOff val="50000"/>
                  </a:schemeClr>
                </a:solidFill>
              </a:rPr>
              <a:t>De</a:t>
            </a:r>
            <a:r xmlns:a="http://schemas.openxmlformats.org/drawingml/2006/main">
              <a:rPr lang="fy" altLang="en-US" b="1">
                <a:solidFill>
                  <a:schemeClr val="tx1">
                    <a:lumMod val="50000"/>
                    <a:lumOff val="50000"/>
                  </a:schemeClr>
                </a:solidFill>
              </a:rPr>
              <a:t> </a:t>
            </a:r>
            <a:r xmlns:a="http://schemas.openxmlformats.org/drawingml/2006/main">
              <a:rPr lang="fy" altLang="ko-KR" b="1">
                <a:solidFill>
                  <a:schemeClr val="tx1">
                    <a:lumMod val="50000"/>
                    <a:lumOff val="50000"/>
                  </a:schemeClr>
                </a:solidFill>
              </a:rPr>
              <a:t>wurd</a:t>
            </a:r>
            <a:r xmlns:a="http://schemas.openxmlformats.org/drawingml/2006/main">
              <a:rPr lang="fy" altLang="en-US" b="1">
                <a:solidFill>
                  <a:schemeClr val="tx1">
                    <a:lumMod val="50000"/>
                    <a:lumOff val="50000"/>
                  </a:schemeClr>
                </a:solidFill>
              </a:rPr>
              <a:t> </a:t>
            </a:r>
            <a:r xmlns:a="http://schemas.openxmlformats.org/drawingml/2006/main">
              <a:rPr lang="fy" altLang="ko-KR" b="1">
                <a:solidFill>
                  <a:schemeClr val="tx1">
                    <a:lumMod val="50000"/>
                    <a:lumOff val="50000"/>
                  </a:schemeClr>
                </a:solidFill>
              </a:rPr>
              <a:t>fan</a:t>
            </a:r>
            <a:r xmlns:a="http://schemas.openxmlformats.org/drawingml/2006/main">
              <a:rPr lang="fy" altLang="en-US" b="1">
                <a:solidFill>
                  <a:schemeClr val="tx1">
                    <a:lumMod val="50000"/>
                    <a:lumOff val="50000"/>
                  </a:schemeClr>
                </a:solidFill>
              </a:rPr>
              <a:t> </a:t>
            </a:r>
            <a:r xmlns:a="http://schemas.openxmlformats.org/drawingml/2006/main">
              <a:rPr lang="fy" altLang="ko-KR" b="1">
                <a:solidFill>
                  <a:schemeClr val="tx1">
                    <a:lumMod val="50000"/>
                    <a:lumOff val="50000"/>
                  </a:schemeClr>
                </a:solidFill>
              </a:rPr>
              <a:t>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400"/>
              <a:t>Ynstoarte Jericho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fy" altLang="ko-KR" sz="3200"/>
              <a:t>God is?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fy"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fy" altLang="ko-KR" sz="3600">
                <a:solidFill>
                  <a:schemeClr val="tx1">
                    <a:lumMod val="65000"/>
                    <a:lumOff val="35000"/>
                  </a:schemeClr>
                </a:solidFill>
              </a:rPr>
              <a:t>God liedt ús mei syn perfekte plannen. D'r binne gjin flaters yn Gods plannen.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Doe't de preesters de saunde kear de trompet blaasden, gebea Jozua it folk: Rop, hwent de Heare hat jimme de stêd jown!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Joshua</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De Israeliten woene it beloofde lân yn. Mar Jericho, dat wie in grut kastiel, blokkearre harren wei.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God sei tsjin Jozua, dy't de lieder fan harren wie, hoe Jericho te ferneatigjen.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It folk fan 'e Israeliten marsjearre om 'e muorre fan Jericho foar sân dagen neffens Gods ynstruksje.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Wylst se seis dagen lang om 'e muorre marsjearden, elke dei ien kear, beweech Jericho gjin inch.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Op 'e sânde deis gongen se der sân kear om. By de sânde kear joegen se in lûde gjalp, de muorre stoarte yn.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200">
                <a:solidFill>
                  <a:schemeClr val="tx1">
                    <a:lumMod val="65000"/>
                    <a:lumOff val="35000"/>
                  </a:schemeClr>
                </a:solidFill>
              </a:rPr>
              <a:t>De Israeliten koene Jericho net troch har eigen macht ferneatigje. Mar God ferneatige Jericho troch syn eigen macht foar harren.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y" altLang="ko-KR" sz="3200">
                <a:solidFill>
                  <a:schemeClr val="tx1">
                    <a:lumMod val="65000"/>
                    <a:lumOff val="35000"/>
                  </a:schemeClr>
                </a:solidFill>
              </a:rPr>
              <a:t>De Israeliten hawwe de oerwinning wûn troch hearrigens oan God.</a:t>
            </a:r>
          </a:p>
          <a:p>
            <a:pPr xmlns:a="http://schemas.openxmlformats.org/drawingml/2006/main" algn="ctr"/>
            <a:r xmlns:a="http://schemas.openxmlformats.org/drawingml/2006/main">
              <a:rPr lang="fy" altLang="ko-KR" sz="3200">
                <a:solidFill>
                  <a:schemeClr val="tx1">
                    <a:lumMod val="65000"/>
                    <a:lumOff val="35000"/>
                  </a:schemeClr>
                </a:solidFill>
              </a:rPr>
              <a:t>Litte wy ús libben libje yn hearrigens oan God.</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fy" altLang="ko-KR" sz="3200">
                <a:solidFill>
                  <a:schemeClr val="tx1">
                    <a:lumMod val="65000"/>
                    <a:lumOff val="35000"/>
                  </a:schemeClr>
                </a:solidFill>
              </a:rPr>
              <a:t>Lit ús tankje oan God foar it meitsjen fan ús winne!</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3200"/>
              <a:t>God?</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rgbClr val="C00000"/>
                </a:solidFill>
              </a:rPr>
              <a:t>God..</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God jout oerwinning foar syn folk troch syn grutte krêft.</a:t>
            </a:r>
          </a:p>
          <a:p>
            <a:endParaRPr lang="en-US" altLang="ko-KR" sz="3600">
              <a:solidFill>
                <a:schemeClr val="tx1">
                  <a:lumMod val="65000"/>
                  <a:lumOff val="35000"/>
                </a:schemeClr>
              </a:solidFill>
            </a:endParaRPr>
          </a:p>
          <a:p>
            <a:r xmlns:a="http://schemas.openxmlformats.org/drawingml/2006/main">
              <a:rPr lang="fy" altLang="ko-KR" sz="3600">
                <a:solidFill>
                  <a:schemeClr val="tx1">
                    <a:lumMod val="65000"/>
                    <a:lumOff val="35000"/>
                  </a:schemeClr>
                </a:solidFill>
              </a:rPr>
              <a:t>Hy is God fan oerwinning!</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Wat bestelde God Jozua om Jericho te ferneatigjen?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Smyt sân dagen mei stiennen nei Jericho.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Bid sân dagen foar Jericho.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Sjong lof foar sân dagen foar Jericho.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2800">
                <a:solidFill>
                  <a:schemeClr val="tx1">
                    <a:lumMod val="65000"/>
                    <a:lumOff val="35000"/>
                  </a:schemeClr>
                </a:solidFill>
              </a:rPr>
              <a:t>④ Marchje de muorre fan Jericho foar sân dagen en at</a:t>
            </a:r>
          </a:p>
          <a:p>
            <a:r xmlns:a="http://schemas.openxmlformats.org/drawingml/2006/main">
              <a:rPr lang="fy" altLang="ko-KR" sz="2800">
                <a:solidFill>
                  <a:schemeClr val="tx1">
                    <a:lumMod val="65000"/>
                    <a:lumOff val="35000"/>
                  </a:schemeClr>
                </a:solidFill>
              </a:rPr>
              <a:t>de lêste dei in lûd roppen jaan.</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en-US" sz="2800">
                <a:solidFill>
                  <a:srgbClr val="FF0000"/>
                </a:solidFill>
              </a:rPr>
              <a:t>④ </a:t>
            </a:r>
            <a:r xmlns:a="http://schemas.openxmlformats.org/drawingml/2006/main">
              <a:rPr lang="fy" altLang="ko-KR" sz="2800">
                <a:solidFill>
                  <a:srgbClr val="FF0000"/>
                </a:solidFill>
              </a:rPr>
              <a:t>Marchje de muorre fan Jericho foar sân dagen en at</a:t>
            </a:r>
          </a:p>
          <a:p>
            <a:r xmlns:a="http://schemas.openxmlformats.org/drawingml/2006/main">
              <a:rPr lang="fy" altLang="ko-KR" sz="2800">
                <a:solidFill>
                  <a:srgbClr val="FF0000"/>
                </a:solidFill>
              </a:rPr>
              <a:t>de lêste dei in lûd roppen jaan.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fy" altLang="ko-KR" sz="3600">
                <a:solidFill>
                  <a:schemeClr val="tx1">
                    <a:lumMod val="65000"/>
                    <a:lumOff val="35000"/>
                  </a:schemeClr>
                </a:solidFill>
              </a:rPr>
              <a:t>Doe't de preesters de saunde kear de trompet blaasden, gebea Jozua it folk: Rop, hwent de Heare hat jimme de stêd jown!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fy" altLang="ko-KR" sz="2800">
                <a:solidFill>
                  <a:schemeClr val="tx1">
                    <a:lumMod val="65000"/>
                    <a:lumOff val="35000"/>
                  </a:schemeClr>
                </a:solidFill>
              </a:rPr>
              <a:t>Joshua</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